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57" r:id="rId2"/>
    <p:sldId id="264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C28C4B3-F686-4C84-929B-711251563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45"/>
          <a:stretch/>
        </p:blipFill>
        <p:spPr>
          <a:xfrm>
            <a:off x="8898411" y="3291783"/>
            <a:ext cx="3288484" cy="35871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A4D7DB-CDCF-4880-961F-94E4BF885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r="10685"/>
          <a:stretch/>
        </p:blipFill>
        <p:spPr>
          <a:xfrm>
            <a:off x="6909907" y="3554006"/>
            <a:ext cx="3607259" cy="3297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882A0-AA0E-4A92-9D2B-3F4A5F2D5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853" y="915"/>
            <a:ext cx="2048461" cy="1536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36F23-8A9A-4163-AB70-1B6DB98AA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" y="-15346"/>
            <a:ext cx="2395907" cy="15972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1" b="1"/>
          <a:stretch/>
        </p:blipFill>
        <p:spPr>
          <a:xfrm rot="5400000">
            <a:off x="3982752" y="3675346"/>
            <a:ext cx="3600722" cy="27627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92" y="-35148"/>
            <a:ext cx="3456384" cy="14581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6" r="13065" b="5279"/>
          <a:stretch/>
        </p:blipFill>
        <p:spPr>
          <a:xfrm>
            <a:off x="4196" y="3429001"/>
            <a:ext cx="4401013" cy="343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79" y="-13984"/>
            <a:ext cx="2596804" cy="1460702"/>
          </a:xfrm>
          <a:prstGeom prst="rect">
            <a:avLst/>
          </a:prstGeom>
        </p:spPr>
      </p:pic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86836" y="3221038"/>
            <a:ext cx="5089856" cy="360362"/>
          </a:xfrm>
          <a:prstGeom prst="rect">
            <a:avLst/>
          </a:prstGeom>
        </p:spPr>
        <p:txBody>
          <a:bodyPr anchor="ctr"/>
          <a:lstStyle>
            <a:lvl1pPr>
              <a:buNone/>
              <a:defRPr sz="1200" b="1" baseline="0">
                <a:solidFill>
                  <a:schemeClr val="bg1"/>
                </a:solidFill>
                <a:latin typeface="Sommet Bold" pitchFamily="50" charset="0"/>
              </a:defRPr>
            </a:lvl1pPr>
          </a:lstStyle>
          <a:p>
            <a:pPr lvl="0"/>
            <a:r>
              <a:rPr lang="en-US" dirty="0" err="1"/>
              <a:t>BLUEsat</a:t>
            </a:r>
            <a:r>
              <a:rPr lang="en-US" dirty="0"/>
              <a:t> UNSW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2" r="2143"/>
          <a:stretch/>
        </p:blipFill>
        <p:spPr>
          <a:xfrm>
            <a:off x="2088861" y="-24691"/>
            <a:ext cx="2940342" cy="144939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7B654C-D3F6-439F-8478-358E706C27F4}"/>
              </a:ext>
            </a:extLst>
          </p:cNvPr>
          <p:cNvGrpSpPr/>
          <p:nvPr/>
        </p:nvGrpSpPr>
        <p:grpSpPr>
          <a:xfrm>
            <a:off x="5105" y="1415471"/>
            <a:ext cx="12196800" cy="2165930"/>
            <a:chOff x="5105" y="1415471"/>
            <a:chExt cx="12196800" cy="21659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CDB4FE6-FC50-41F7-A823-E35DE2823F9F}"/>
                </a:ext>
              </a:extLst>
            </p:cNvPr>
            <p:cNvGrpSpPr/>
            <p:nvPr/>
          </p:nvGrpSpPr>
          <p:grpSpPr>
            <a:xfrm>
              <a:off x="5105" y="1415471"/>
              <a:ext cx="12196800" cy="2165930"/>
              <a:chOff x="5105" y="1415471"/>
              <a:chExt cx="12196800" cy="216593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20EF5DA-D519-4087-B800-735230095638}"/>
                  </a:ext>
                </a:extLst>
              </p:cNvPr>
              <p:cNvGrpSpPr/>
              <p:nvPr/>
            </p:nvGrpSpPr>
            <p:grpSpPr>
              <a:xfrm>
                <a:off x="5105" y="1415471"/>
                <a:ext cx="12196800" cy="2165930"/>
                <a:chOff x="5105" y="1415471"/>
                <a:chExt cx="12196800" cy="2165930"/>
              </a:xfrm>
            </p:grpSpPr>
            <p:pic>
              <p:nvPicPr>
                <p:cNvPr id="6" name="Picture 5" descr="C:\Documents and Settings\z3349205\Desktop\Kristen - Marketing Services\New stuff\ENGAUST_header RGB.jpg"/>
                <p:cNvPicPr/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5105" y="1415471"/>
                  <a:ext cx="12196800" cy="21659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14BF78D7-51E8-4C03-9C83-7C5B66F4DB16}"/>
                    </a:ext>
                  </a:extLst>
                </p:cNvPr>
                <p:cNvSpPr/>
                <p:nvPr/>
              </p:nvSpPr>
              <p:spPr>
                <a:xfrm>
                  <a:off x="614723" y="1591056"/>
                  <a:ext cx="2082373" cy="1536346"/>
                </a:xfrm>
                <a:prstGeom prst="rect">
                  <a:avLst/>
                </a:prstGeom>
                <a:solidFill>
                  <a:srgbClr val="FFD4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E5DD03C-5231-4AA8-9AB9-BD507F877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306" y="1602167"/>
                <a:ext cx="1329850" cy="1382889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EF8DA0-D625-4DE2-833A-E8F1F7F4E0B3}"/>
                </a:ext>
              </a:extLst>
            </p:cNvPr>
            <p:cNvSpPr txBox="1"/>
            <p:nvPr/>
          </p:nvSpPr>
          <p:spPr>
            <a:xfrm>
              <a:off x="4952360" y="3279294"/>
              <a:ext cx="1851852" cy="26930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sz="115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mmet" panose="02000505000000020004" pitchFamily="50" charset="0"/>
                  <a:ea typeface="+mn-ea"/>
                  <a:cs typeface="+mn-cs"/>
                </a:rPr>
                <a:t>BLUEsat</a:t>
              </a: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mmet" panose="02000505000000020004" pitchFamily="50" charset="0"/>
                  <a:ea typeface="+mn-ea"/>
                  <a:cs typeface="+mn-cs"/>
                </a:rPr>
                <a:t> UNSW</a:t>
              </a:r>
              <a:endParaRPr kumimoji="0" lang="en-AU" sz="11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anose="02000505000000020004" pitchFamily="50" charset="0"/>
                <a:ea typeface="+mn-ea"/>
                <a:cs typeface="+mn-cs"/>
              </a:endParaRPr>
            </a:p>
          </p:txBody>
        </p:sp>
      </p:grp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56000" y="1717201"/>
            <a:ext cx="758401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56000" y="2257200"/>
            <a:ext cx="7586133" cy="431800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23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56000" y="3355201"/>
            <a:ext cx="758401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56000" y="3895200"/>
            <a:ext cx="7586133" cy="431800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76800" y="4892041"/>
            <a:ext cx="5089856" cy="360362"/>
          </a:xfrm>
          <a:prstGeom prst="rect">
            <a:avLst/>
          </a:prstGeom>
        </p:spPr>
        <p:txBody>
          <a:bodyPr anchor="ctr"/>
          <a:lstStyle>
            <a:lvl1pPr>
              <a:buNone/>
              <a:defRPr sz="1200" b="1" baseline="0">
                <a:solidFill>
                  <a:schemeClr val="bg1"/>
                </a:solidFill>
                <a:latin typeface="Sommet Bold" pitchFamily="50" charset="0"/>
              </a:defRPr>
            </a:lvl1pPr>
          </a:lstStyle>
          <a:p>
            <a:pPr lvl="0"/>
            <a:r>
              <a:rPr lang="en-US" dirty="0" err="1"/>
              <a:t>BLUEsat</a:t>
            </a:r>
            <a:r>
              <a:rPr lang="en-US" dirty="0"/>
              <a:t> UNSW</a:t>
            </a:r>
          </a:p>
        </p:txBody>
      </p:sp>
    </p:spTree>
    <p:extLst>
      <p:ext uri="{BB962C8B-B14F-4D97-AF65-F5344CB8AC3E}">
        <p14:creationId xmlns:p14="http://schemas.microsoft.com/office/powerpoint/2010/main" val="248080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792088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32048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•"/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Courier New" pitchFamily="49" charset="0"/>
              <a:buChar char="o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9D1E91-A6E1-43FF-A685-1C1DDAC97013}"/>
              </a:ext>
            </a:extLst>
          </p:cNvPr>
          <p:cNvGrpSpPr/>
          <p:nvPr/>
        </p:nvGrpSpPr>
        <p:grpSpPr>
          <a:xfrm>
            <a:off x="0" y="6116354"/>
            <a:ext cx="12196800" cy="741646"/>
            <a:chOff x="0" y="6116354"/>
            <a:chExt cx="12196800" cy="74164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2B5CE0D-5281-4A53-9161-4EFF5C5CA62B}"/>
                </a:ext>
              </a:extLst>
            </p:cNvPr>
            <p:cNvGrpSpPr/>
            <p:nvPr/>
          </p:nvGrpSpPr>
          <p:grpSpPr>
            <a:xfrm>
              <a:off x="0" y="6116354"/>
              <a:ext cx="12196800" cy="741646"/>
              <a:chOff x="0" y="6116354"/>
              <a:chExt cx="12196800" cy="741646"/>
            </a:xfrm>
          </p:grpSpPr>
          <p:pic>
            <p:nvPicPr>
              <p:cNvPr id="7" name="Picture 6" descr="C:\Documents and Settings\z3349205\Desktop\Kristen - Marketing Services\New stuff\ENGAUST_footer RGB.jpg"/>
              <p:cNvPicPr/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6116354"/>
                <a:ext cx="12196800" cy="7416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5D9969A-9EA4-492D-8189-B31A85A01E0B}"/>
                  </a:ext>
                </a:extLst>
              </p:cNvPr>
              <p:cNvSpPr/>
              <p:nvPr/>
            </p:nvSpPr>
            <p:spPr>
              <a:xfrm>
                <a:off x="10031506" y="6281697"/>
                <a:ext cx="2051637" cy="522515"/>
              </a:xfrm>
              <a:prstGeom prst="rect">
                <a:avLst/>
              </a:prstGeom>
              <a:solidFill>
                <a:srgbClr val="FFD4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8" name="Picture 2" descr="BLUEsat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37680"/>
              <a:ext cx="4430283" cy="60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FD456E-34DC-4BE8-B5FB-E2B87EEC2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4580" y="6281697"/>
              <a:ext cx="1298563" cy="550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95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Documents and Settings\z3349205\Desktop\Kristen - Marketing Services\New stuff\ENGAUST_header RGB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800" y="3068960"/>
            <a:ext cx="12196800" cy="216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6CE2861-CBE2-4FAA-96C3-801DB5E2EEDA}"/>
              </a:ext>
            </a:extLst>
          </p:cNvPr>
          <p:cNvGrpSpPr/>
          <p:nvPr/>
        </p:nvGrpSpPr>
        <p:grpSpPr>
          <a:xfrm>
            <a:off x="-4800" y="3077717"/>
            <a:ext cx="12196800" cy="2165930"/>
            <a:chOff x="5105" y="1415471"/>
            <a:chExt cx="12196800" cy="216593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CFC3C7-4939-4831-A524-200950658090}"/>
                </a:ext>
              </a:extLst>
            </p:cNvPr>
            <p:cNvGrpSpPr/>
            <p:nvPr/>
          </p:nvGrpSpPr>
          <p:grpSpPr>
            <a:xfrm>
              <a:off x="5105" y="1415471"/>
              <a:ext cx="12196800" cy="2165930"/>
              <a:chOff x="5105" y="1415471"/>
              <a:chExt cx="12196800" cy="216593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C26CA4E-C820-49FF-BC0D-49CA9360A192}"/>
                  </a:ext>
                </a:extLst>
              </p:cNvPr>
              <p:cNvGrpSpPr/>
              <p:nvPr/>
            </p:nvGrpSpPr>
            <p:grpSpPr>
              <a:xfrm>
                <a:off x="5105" y="1415471"/>
                <a:ext cx="12196800" cy="2165930"/>
                <a:chOff x="5105" y="1415471"/>
                <a:chExt cx="12196800" cy="2165930"/>
              </a:xfrm>
            </p:grpSpPr>
            <p:pic>
              <p:nvPicPr>
                <p:cNvPr id="17" name="Picture 16" descr="C:\Documents and Settings\z3349205\Desktop\Kristen - Marketing Services\New stuff\ENGAUST_header RGB.jpg">
                  <a:extLst>
                    <a:ext uri="{FF2B5EF4-FFF2-40B4-BE49-F238E27FC236}">
                      <a16:creationId xmlns:a16="http://schemas.microsoft.com/office/drawing/2014/main" id="{5B9D8BD3-0CB3-4E02-A8DB-54BBDD26B255}"/>
                    </a:ext>
                  </a:extLst>
                </p:cNvPr>
                <p:cNvPicPr/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105" y="1415471"/>
                  <a:ext cx="12196800" cy="21659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8A723FD-F641-4C58-A25C-15DA1E12D737}"/>
                    </a:ext>
                  </a:extLst>
                </p:cNvPr>
                <p:cNvSpPr/>
                <p:nvPr/>
              </p:nvSpPr>
              <p:spPr>
                <a:xfrm>
                  <a:off x="614723" y="1591056"/>
                  <a:ext cx="2082373" cy="1536346"/>
                </a:xfrm>
                <a:prstGeom prst="rect">
                  <a:avLst/>
                </a:prstGeom>
                <a:solidFill>
                  <a:srgbClr val="FFD4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58524A5-C619-4552-BC48-7E2FCBF41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306" y="1602167"/>
                <a:ext cx="1329850" cy="1382889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C310FD-47B7-479F-8103-A56A89014433}"/>
                </a:ext>
              </a:extLst>
            </p:cNvPr>
            <p:cNvSpPr txBox="1"/>
            <p:nvPr/>
          </p:nvSpPr>
          <p:spPr>
            <a:xfrm>
              <a:off x="4952360" y="3279294"/>
              <a:ext cx="1851852" cy="26930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sz="115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mmet" panose="02000505000000020004" pitchFamily="50" charset="0"/>
                  <a:ea typeface="+mn-ea"/>
                  <a:cs typeface="+mn-cs"/>
                </a:rPr>
                <a:t>BLUEsat</a:t>
              </a: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mmet" panose="02000505000000020004" pitchFamily="50" charset="0"/>
                  <a:ea typeface="+mn-ea"/>
                  <a:cs typeface="+mn-cs"/>
                </a:rPr>
                <a:t> UNSW</a:t>
              </a:r>
              <a:endParaRPr kumimoji="0" lang="en-AU" sz="11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anose="02000505000000020004" pitchFamily="50" charset="0"/>
                <a:ea typeface="+mn-ea"/>
                <a:cs typeface="+mn-cs"/>
              </a:endParaRPr>
            </a:p>
          </p:txBody>
        </p:sp>
      </p:grp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56000" y="3355201"/>
            <a:ext cx="758401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56000" y="3895200"/>
            <a:ext cx="7586133" cy="431800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43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63038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1400">
                <a:solidFill>
                  <a:schemeClr val="bg1"/>
                </a:solidFill>
                <a:latin typeface="+mn-lt"/>
              </a:defRPr>
            </a:lvl2pPr>
            <a:lvl3pPr>
              <a:buFont typeface="Courier New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3pPr>
            <a:lvl4pP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63038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1400">
                <a:solidFill>
                  <a:schemeClr val="bg1"/>
                </a:solidFill>
                <a:latin typeface="+mn-lt"/>
              </a:defRPr>
            </a:lvl2pPr>
            <a:lvl3pPr>
              <a:buFont typeface="Courier New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3pPr>
            <a:lvl4pP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792088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solidFill>
                  <a:schemeClr val="bg1"/>
                </a:solidFill>
                <a:latin typeface="Sommet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99D047-11EE-4229-86FC-A87F689449A2}"/>
              </a:ext>
            </a:extLst>
          </p:cNvPr>
          <p:cNvGrpSpPr/>
          <p:nvPr/>
        </p:nvGrpSpPr>
        <p:grpSpPr>
          <a:xfrm>
            <a:off x="0" y="6116354"/>
            <a:ext cx="12196800" cy="741646"/>
            <a:chOff x="0" y="6116354"/>
            <a:chExt cx="12196800" cy="74164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5AB833-1087-4C0C-8947-5D6A116A26C6}"/>
                </a:ext>
              </a:extLst>
            </p:cNvPr>
            <p:cNvGrpSpPr/>
            <p:nvPr/>
          </p:nvGrpSpPr>
          <p:grpSpPr>
            <a:xfrm>
              <a:off x="0" y="6116354"/>
              <a:ext cx="12196800" cy="741646"/>
              <a:chOff x="0" y="6116354"/>
              <a:chExt cx="12196800" cy="741646"/>
            </a:xfrm>
          </p:grpSpPr>
          <p:pic>
            <p:nvPicPr>
              <p:cNvPr id="19" name="Picture 18" descr="C:\Documents and Settings\z3349205\Desktop\Kristen - Marketing Services\New stuff\ENGAUST_footer RGB.jpg">
                <a:extLst>
                  <a:ext uri="{FF2B5EF4-FFF2-40B4-BE49-F238E27FC236}">
                    <a16:creationId xmlns:a16="http://schemas.microsoft.com/office/drawing/2014/main" id="{C99E15A7-2DF6-42C9-9935-3E58584346A8}"/>
                  </a:ext>
                </a:extLst>
              </p:cNvPr>
              <p:cNvPicPr/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6116354"/>
                <a:ext cx="12196800" cy="7416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7ECDE90-3643-4A8F-9C8C-EFF0B34384BD}"/>
                  </a:ext>
                </a:extLst>
              </p:cNvPr>
              <p:cNvSpPr/>
              <p:nvPr/>
            </p:nvSpPr>
            <p:spPr>
              <a:xfrm>
                <a:off x="10031506" y="6281697"/>
                <a:ext cx="2051637" cy="522515"/>
              </a:xfrm>
              <a:prstGeom prst="rect">
                <a:avLst/>
              </a:prstGeom>
              <a:solidFill>
                <a:srgbClr val="FFD4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17" name="Picture 2" descr="BLUEsat Logo">
              <a:extLst>
                <a:ext uri="{FF2B5EF4-FFF2-40B4-BE49-F238E27FC236}">
                  <a16:creationId xmlns:a16="http://schemas.microsoft.com/office/drawing/2014/main" id="{67E94553-6423-4E29-ADE8-E3A475082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37680"/>
              <a:ext cx="4430283" cy="60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83272B7-210B-4EA2-B6E2-625AAB7F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4580" y="6281697"/>
              <a:ext cx="1298563" cy="550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20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95326"/>
            <a:ext cx="5384800" cy="4309939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itchFamily="34" charset="0"/>
                <a:cs typeface="Arial" pitchFamily="34" charset="0"/>
              </a:defRPr>
            </a:lvl1pPr>
            <a:lvl2pPr>
              <a:defRPr sz="1400">
                <a:latin typeface="Arial" pitchFamily="34" charset="0"/>
                <a:cs typeface="Arial" pitchFamily="34" charset="0"/>
              </a:defRPr>
            </a:lvl2pPr>
            <a:lvl3pPr>
              <a:buFont typeface="Courier New" pitchFamily="49" charset="0"/>
              <a:buChar char="o"/>
              <a:defRPr sz="1400">
                <a:latin typeface="Arial" pitchFamily="34" charset="0"/>
                <a:cs typeface="Arial" pitchFamily="34" charset="0"/>
              </a:defRPr>
            </a:lvl3pPr>
            <a:lvl4pPr>
              <a:buFont typeface="Wingdings" pitchFamily="2" charset="2"/>
              <a:buChar char="§"/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4784"/>
            <a:ext cx="5384800" cy="432048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itchFamily="34" charset="0"/>
                <a:cs typeface="Arial" pitchFamily="34" charset="0"/>
              </a:defRPr>
            </a:lvl1pPr>
            <a:lvl2pPr>
              <a:defRPr sz="1400">
                <a:latin typeface="Arial" pitchFamily="34" charset="0"/>
                <a:cs typeface="Arial" pitchFamily="34" charset="0"/>
              </a:defRPr>
            </a:lvl2pPr>
            <a:lvl3pPr>
              <a:buFont typeface="Courier New" pitchFamily="49" charset="0"/>
              <a:buChar char="o"/>
              <a:defRPr sz="1400">
                <a:latin typeface="Arial" pitchFamily="34" charset="0"/>
                <a:cs typeface="Arial" pitchFamily="34" charset="0"/>
              </a:defRPr>
            </a:lvl3pPr>
            <a:lvl4pPr>
              <a:buFont typeface="Wingdings" pitchFamily="2" charset="2"/>
              <a:buChar char="§"/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792088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9171C7-A35C-42ED-BF24-7E41C95686EA}"/>
              </a:ext>
            </a:extLst>
          </p:cNvPr>
          <p:cNvGrpSpPr/>
          <p:nvPr/>
        </p:nvGrpSpPr>
        <p:grpSpPr>
          <a:xfrm>
            <a:off x="0" y="6116354"/>
            <a:ext cx="12196800" cy="741646"/>
            <a:chOff x="0" y="6116354"/>
            <a:chExt cx="12196800" cy="74164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A2BA85-B94F-46EE-B664-B4D210A9C73A}"/>
                </a:ext>
              </a:extLst>
            </p:cNvPr>
            <p:cNvGrpSpPr/>
            <p:nvPr/>
          </p:nvGrpSpPr>
          <p:grpSpPr>
            <a:xfrm>
              <a:off x="0" y="6116354"/>
              <a:ext cx="12196800" cy="741646"/>
              <a:chOff x="0" y="6116354"/>
              <a:chExt cx="12196800" cy="741646"/>
            </a:xfrm>
          </p:grpSpPr>
          <p:pic>
            <p:nvPicPr>
              <p:cNvPr id="20" name="Picture 19" descr="C:\Documents and Settings\z3349205\Desktop\Kristen - Marketing Services\New stuff\ENGAUST_footer RGB.jpg">
                <a:extLst>
                  <a:ext uri="{FF2B5EF4-FFF2-40B4-BE49-F238E27FC236}">
                    <a16:creationId xmlns:a16="http://schemas.microsoft.com/office/drawing/2014/main" id="{D41DAE8C-0099-406D-B5EB-3265269C733E}"/>
                  </a:ext>
                </a:extLst>
              </p:cNvPr>
              <p:cNvPicPr/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6116354"/>
                <a:ext cx="12196800" cy="7416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A690A7-4E1E-45F0-8213-EEC5F924788E}"/>
                  </a:ext>
                </a:extLst>
              </p:cNvPr>
              <p:cNvSpPr/>
              <p:nvPr/>
            </p:nvSpPr>
            <p:spPr>
              <a:xfrm>
                <a:off x="10031506" y="6281697"/>
                <a:ext cx="2051637" cy="522515"/>
              </a:xfrm>
              <a:prstGeom prst="rect">
                <a:avLst/>
              </a:prstGeom>
              <a:solidFill>
                <a:srgbClr val="FFD4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18" name="Picture 2" descr="BLUEsat Logo">
              <a:extLst>
                <a:ext uri="{FF2B5EF4-FFF2-40B4-BE49-F238E27FC236}">
                  <a16:creationId xmlns:a16="http://schemas.microsoft.com/office/drawing/2014/main" id="{6FB563FF-BEA7-461F-962F-DE213D094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37680"/>
              <a:ext cx="4430283" cy="60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4A9ED2-A9F6-45E0-A17D-104AD9CF6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4580" y="6281697"/>
              <a:ext cx="1298563" cy="550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17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Sommet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437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0953E7-56D5-47F9-BEDA-751B310BC3C8}"/>
              </a:ext>
            </a:extLst>
          </p:cNvPr>
          <p:cNvGrpSpPr/>
          <p:nvPr/>
        </p:nvGrpSpPr>
        <p:grpSpPr>
          <a:xfrm>
            <a:off x="0" y="6116354"/>
            <a:ext cx="12196800" cy="741646"/>
            <a:chOff x="0" y="6116354"/>
            <a:chExt cx="12196800" cy="7416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F0AD8B6-E8D7-43B0-AD34-5C0157A0834B}"/>
                </a:ext>
              </a:extLst>
            </p:cNvPr>
            <p:cNvGrpSpPr/>
            <p:nvPr/>
          </p:nvGrpSpPr>
          <p:grpSpPr>
            <a:xfrm>
              <a:off x="0" y="6116354"/>
              <a:ext cx="12196800" cy="741646"/>
              <a:chOff x="0" y="6116354"/>
              <a:chExt cx="12196800" cy="741646"/>
            </a:xfrm>
          </p:grpSpPr>
          <p:pic>
            <p:nvPicPr>
              <p:cNvPr id="13" name="Picture 12" descr="C:\Documents and Settings\z3349205\Desktop\Kristen - Marketing Services\New stuff\ENGAUST_footer RGB.jpg">
                <a:extLst>
                  <a:ext uri="{FF2B5EF4-FFF2-40B4-BE49-F238E27FC236}">
                    <a16:creationId xmlns:a16="http://schemas.microsoft.com/office/drawing/2014/main" id="{110CEEAA-656E-4C74-A426-7948843323C5}"/>
                  </a:ext>
                </a:extLst>
              </p:cNvPr>
              <p:cNvPicPr/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6116354"/>
                <a:ext cx="12196800" cy="7416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2E3AAA-4159-43EE-9CC6-C9C71D54770C}"/>
                  </a:ext>
                </a:extLst>
              </p:cNvPr>
              <p:cNvSpPr/>
              <p:nvPr/>
            </p:nvSpPr>
            <p:spPr>
              <a:xfrm>
                <a:off x="10031506" y="6281697"/>
                <a:ext cx="2051637" cy="522515"/>
              </a:xfrm>
              <a:prstGeom prst="rect">
                <a:avLst/>
              </a:prstGeom>
              <a:solidFill>
                <a:srgbClr val="FFD4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11" name="Picture 2" descr="BLUEsat Logo">
              <a:extLst>
                <a:ext uri="{FF2B5EF4-FFF2-40B4-BE49-F238E27FC236}">
                  <a16:creationId xmlns:a16="http://schemas.microsoft.com/office/drawing/2014/main" id="{F2CBACB4-C23B-48F6-B152-538260F7C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37680"/>
              <a:ext cx="4430283" cy="60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9F5E80-BE7E-4791-B5B6-A17293E68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4580" y="6281697"/>
              <a:ext cx="1298563" cy="550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754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z3349205\Desktop\Kristen - Marketing Services\New stuff\ENGAUST_header RGB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12196800" cy="216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56000" y="1717201"/>
            <a:ext cx="758401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56000" y="2257200"/>
            <a:ext cx="7586133" cy="431800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42581" y="3284662"/>
            <a:ext cx="5089856" cy="360362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chemeClr val="bg1"/>
                </a:solidFill>
                <a:latin typeface="Sommet Bold" pitchFamily="50" charset="0"/>
              </a:defRPr>
            </a:lvl1pPr>
          </a:lstStyle>
          <a:p>
            <a:pPr lvl="0"/>
            <a:r>
              <a:rPr lang="en-US" dirty="0" err="1"/>
              <a:t>BLUEsat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11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Documents and Settings\z3349205\Desktop\Kristen - Marketing Services\New stuff\ENGAUST_header RGB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800" y="3068960"/>
            <a:ext cx="12196800" cy="216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1CFF789-9594-4560-99F1-25C57A347A94}"/>
              </a:ext>
            </a:extLst>
          </p:cNvPr>
          <p:cNvGrpSpPr/>
          <p:nvPr/>
        </p:nvGrpSpPr>
        <p:grpSpPr>
          <a:xfrm>
            <a:off x="0" y="3068960"/>
            <a:ext cx="12196800" cy="2165930"/>
            <a:chOff x="5105" y="1415471"/>
            <a:chExt cx="12196800" cy="216593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A18EC3D-75EC-4D1C-B611-696872EC945C}"/>
                </a:ext>
              </a:extLst>
            </p:cNvPr>
            <p:cNvGrpSpPr/>
            <p:nvPr/>
          </p:nvGrpSpPr>
          <p:grpSpPr>
            <a:xfrm>
              <a:off x="5105" y="1415471"/>
              <a:ext cx="12196800" cy="2165930"/>
              <a:chOff x="5105" y="1415471"/>
              <a:chExt cx="12196800" cy="216593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F344A4F-A222-4870-9C08-008235033DE5}"/>
                  </a:ext>
                </a:extLst>
              </p:cNvPr>
              <p:cNvGrpSpPr/>
              <p:nvPr/>
            </p:nvGrpSpPr>
            <p:grpSpPr>
              <a:xfrm>
                <a:off x="5105" y="1415471"/>
                <a:ext cx="12196800" cy="2165930"/>
                <a:chOff x="5105" y="1415471"/>
                <a:chExt cx="12196800" cy="2165930"/>
              </a:xfrm>
            </p:grpSpPr>
            <p:pic>
              <p:nvPicPr>
                <p:cNvPr id="15" name="Picture 14" descr="C:\Documents and Settings\z3349205\Desktop\Kristen - Marketing Services\New stuff\ENGAUST_header RGB.jpg">
                  <a:extLst>
                    <a:ext uri="{FF2B5EF4-FFF2-40B4-BE49-F238E27FC236}">
                      <a16:creationId xmlns:a16="http://schemas.microsoft.com/office/drawing/2014/main" id="{3FAC9819-E8D1-44C5-BC58-E4AB740AFE99}"/>
                    </a:ext>
                  </a:extLst>
                </p:cNvPr>
                <p:cNvPicPr/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105" y="1415471"/>
                  <a:ext cx="12196800" cy="21659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3D74EC1-E2E0-4264-A14F-26075172D772}"/>
                    </a:ext>
                  </a:extLst>
                </p:cNvPr>
                <p:cNvSpPr/>
                <p:nvPr/>
              </p:nvSpPr>
              <p:spPr>
                <a:xfrm>
                  <a:off x="614723" y="1591056"/>
                  <a:ext cx="2082373" cy="1536346"/>
                </a:xfrm>
                <a:prstGeom prst="rect">
                  <a:avLst/>
                </a:prstGeom>
                <a:solidFill>
                  <a:srgbClr val="FFD40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C52061D-184E-4B02-9A30-56CF00537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306" y="1602167"/>
                <a:ext cx="1329850" cy="1382889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D03E0E-F297-4E70-B4B2-FFF5011D4468}"/>
                </a:ext>
              </a:extLst>
            </p:cNvPr>
            <p:cNvSpPr txBox="1"/>
            <p:nvPr/>
          </p:nvSpPr>
          <p:spPr>
            <a:xfrm>
              <a:off x="4952360" y="3279294"/>
              <a:ext cx="1851852" cy="26930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sz="115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mmet" panose="02000505000000020004" pitchFamily="50" charset="0"/>
                  <a:ea typeface="+mn-ea"/>
                  <a:cs typeface="+mn-cs"/>
                </a:rPr>
                <a:t>BLUEsat</a:t>
              </a: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mmet" panose="02000505000000020004" pitchFamily="50" charset="0"/>
                  <a:ea typeface="+mn-ea"/>
                  <a:cs typeface="+mn-cs"/>
                </a:rPr>
                <a:t> UNSW</a:t>
              </a:r>
              <a:endParaRPr kumimoji="0" lang="en-AU" sz="11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mmet" panose="02000505000000020004" pitchFamily="50" charset="0"/>
                <a:ea typeface="+mn-ea"/>
                <a:cs typeface="+mn-cs"/>
              </a:endParaRPr>
            </a:p>
          </p:txBody>
        </p:sp>
      </p:grp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456000" y="3355201"/>
            <a:ext cx="7584016" cy="576411"/>
          </a:xfrm>
          <a:prstGeom prst="rect">
            <a:avLst/>
          </a:prstGeom>
        </p:spPr>
        <p:txBody>
          <a:bodyPr/>
          <a:lstStyle>
            <a:lvl1pPr>
              <a:buNone/>
              <a:defRPr baseline="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456000" y="3895200"/>
            <a:ext cx="7586133" cy="431800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198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630389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n-lt"/>
                <a:cs typeface="Arial" pitchFamily="34" charset="0"/>
              </a:defRPr>
            </a:lvl1pPr>
            <a:lvl2pPr>
              <a:defRPr sz="1400">
                <a:latin typeface="+mn-lt"/>
              </a:defRPr>
            </a:lvl2pPr>
            <a:lvl3pPr>
              <a:buFont typeface="Courier New" pitchFamily="49" charset="0"/>
              <a:buChar char="o"/>
              <a:defRPr sz="1400">
                <a:latin typeface="+mn-lt"/>
              </a:defRPr>
            </a:lvl3pPr>
            <a:lvl4pPr>
              <a:buFont typeface="Wingdings" pitchFamily="2" charset="2"/>
              <a:buChar char="§"/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630389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n-lt"/>
                <a:cs typeface="Arial" pitchFamily="34" charset="0"/>
              </a:defRPr>
            </a:lvl1pPr>
            <a:lvl2pPr>
              <a:defRPr sz="1400">
                <a:latin typeface="+mn-lt"/>
              </a:defRPr>
            </a:lvl2pPr>
            <a:lvl3pPr>
              <a:buFont typeface="Courier New" pitchFamily="49" charset="0"/>
              <a:buChar char="o"/>
              <a:defRPr sz="1400">
                <a:latin typeface="+mn-lt"/>
              </a:defRPr>
            </a:lvl3pPr>
            <a:lvl4pPr>
              <a:buFont typeface="Wingdings" pitchFamily="2" charset="2"/>
              <a:buChar char="§"/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792088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Sommet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864C2A-2F49-4E58-9720-9364828B9D73}"/>
              </a:ext>
            </a:extLst>
          </p:cNvPr>
          <p:cNvGrpSpPr/>
          <p:nvPr/>
        </p:nvGrpSpPr>
        <p:grpSpPr>
          <a:xfrm>
            <a:off x="0" y="6116354"/>
            <a:ext cx="12196800" cy="741646"/>
            <a:chOff x="0" y="6116354"/>
            <a:chExt cx="12196800" cy="74164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F05127-91DD-4442-924F-1F39C792197D}"/>
                </a:ext>
              </a:extLst>
            </p:cNvPr>
            <p:cNvGrpSpPr/>
            <p:nvPr/>
          </p:nvGrpSpPr>
          <p:grpSpPr>
            <a:xfrm>
              <a:off x="0" y="6116354"/>
              <a:ext cx="12196800" cy="741646"/>
              <a:chOff x="0" y="6116354"/>
              <a:chExt cx="12196800" cy="741646"/>
            </a:xfrm>
          </p:grpSpPr>
          <p:pic>
            <p:nvPicPr>
              <p:cNvPr id="15" name="Picture 14" descr="C:\Documents and Settings\z3349205\Desktop\Kristen - Marketing Services\New stuff\ENGAUST_footer RGB.jpg">
                <a:extLst>
                  <a:ext uri="{FF2B5EF4-FFF2-40B4-BE49-F238E27FC236}">
                    <a16:creationId xmlns:a16="http://schemas.microsoft.com/office/drawing/2014/main" id="{64484CE5-EDF2-474D-8ED0-75A5CD748C71}"/>
                  </a:ext>
                </a:extLst>
              </p:cNvPr>
              <p:cNvPicPr/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6116354"/>
                <a:ext cx="12196800" cy="7416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01E88F-8F82-4995-A94F-B02A0519A7B5}"/>
                  </a:ext>
                </a:extLst>
              </p:cNvPr>
              <p:cNvSpPr/>
              <p:nvPr/>
            </p:nvSpPr>
            <p:spPr>
              <a:xfrm>
                <a:off x="10031506" y="6281697"/>
                <a:ext cx="2051637" cy="522515"/>
              </a:xfrm>
              <a:prstGeom prst="rect">
                <a:avLst/>
              </a:prstGeom>
              <a:solidFill>
                <a:srgbClr val="FFD4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13" name="Picture 2" descr="BLUEsat Logo">
              <a:extLst>
                <a:ext uri="{FF2B5EF4-FFF2-40B4-BE49-F238E27FC236}">
                  <a16:creationId xmlns:a16="http://schemas.microsoft.com/office/drawing/2014/main" id="{8B5D788E-871D-4E89-B5D2-3A4DA0F8D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237680"/>
              <a:ext cx="4430283" cy="60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DCBAD6-0A20-4460-8F80-AB25850BC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4580" y="6281697"/>
              <a:ext cx="1298563" cy="550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35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stretch>
            <a:fillRect l="-58000" r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348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Modelling a Rover Controller using an Arduino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78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4FC9-2910-4F96-A47D-0AC78D25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Feedback?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03073-B9C4-4E2C-9A50-4A35643AC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https://goo.gl/forms/CmMiGUyj9s2e6pGP2</a:t>
            </a:r>
          </a:p>
          <a:p>
            <a:r>
              <a:rPr lang="en-AU" dirty="0"/>
              <a:t>Useful Links:</a:t>
            </a:r>
          </a:p>
          <a:p>
            <a:pPr lvl="1"/>
            <a:r>
              <a:rPr lang="en-AU" dirty="0"/>
              <a:t>https://bluesat.atlassian.net/wiki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062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91F1-A834-491E-9731-992B8A02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an Arduino?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6BE4-5EFE-4BCC-AB88-7A9B44623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Its like a little, tiny and extremely small device that simplifies the use of microcontrollers</a:t>
            </a:r>
          </a:p>
          <a:p>
            <a:r>
              <a:rPr lang="en-AU" dirty="0"/>
              <a:t>Microcontrollers are a type of integrated circuit (basically an extremely tiny computer)</a:t>
            </a:r>
          </a:p>
          <a:p>
            <a:r>
              <a:rPr lang="en-AU" dirty="0"/>
              <a:t>You can literally do whatever you imagine all the way to infinity and beyond -&gt; except with limits </a:t>
            </a:r>
            <a:r>
              <a:rPr lang="en-AU" dirty="0">
                <a:sym typeface="Wingdings" panose="05000000000000000000" pitchFamily="2" charset="2"/>
              </a:rPr>
              <a:t></a:t>
            </a:r>
            <a:endParaRPr lang="en-AU" dirty="0"/>
          </a:p>
          <a:p>
            <a:endParaRPr lang="en-AU" dirty="0"/>
          </a:p>
        </p:txBody>
      </p:sp>
      <p:pic>
        <p:nvPicPr>
          <p:cNvPr id="1026" name="Picture 2" descr="Arduino Uno WiFi Microcontroller - RobotShop">
            <a:extLst>
              <a:ext uri="{FF2B5EF4-FFF2-40B4-BE49-F238E27FC236}">
                <a16:creationId xmlns:a16="http://schemas.microsoft.com/office/drawing/2014/main" id="{C85269DB-2A46-4068-853B-9E8FDE49E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21" y="2754085"/>
            <a:ext cx="4481418" cy="318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16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Currently the Rover uses two </a:t>
            </a:r>
            <a:r>
              <a:rPr lang="en-AU" dirty="0" err="1"/>
              <a:t>xbox</a:t>
            </a:r>
            <a:r>
              <a:rPr lang="en-AU" dirty="0"/>
              <a:t> controllers.</a:t>
            </a:r>
          </a:p>
          <a:p>
            <a:r>
              <a:rPr lang="en-AU" dirty="0"/>
              <a:t>We want to move to a new system, with more control and only one controller. (Currently in the process of doing so)</a:t>
            </a:r>
          </a:p>
          <a:p>
            <a:r>
              <a:rPr lang="en-AU" dirty="0"/>
              <a:t>This task will give you an introduction to working with software and the basic electrical work we do.</a:t>
            </a:r>
          </a:p>
          <a:p>
            <a:endParaRPr lang="en-A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E1B049-E749-4B5F-964E-C0A0D2DB077D}"/>
              </a:ext>
            </a:extLst>
          </p:cNvPr>
          <p:cNvGrpSpPr/>
          <p:nvPr/>
        </p:nvGrpSpPr>
        <p:grpSpPr>
          <a:xfrm>
            <a:off x="5290457" y="3645024"/>
            <a:ext cx="6291943" cy="2306985"/>
            <a:chOff x="6096000" y="3777791"/>
            <a:chExt cx="5676900" cy="2130549"/>
          </a:xfrm>
        </p:grpSpPr>
        <p:sp>
          <p:nvSpPr>
            <p:cNvPr id="7" name="Rectangle 6"/>
            <p:cNvSpPr/>
            <p:nvPr/>
          </p:nvSpPr>
          <p:spPr>
            <a:xfrm>
              <a:off x="6096000" y="3993815"/>
              <a:ext cx="5676900" cy="19145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" name="picture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993815"/>
              <a:ext cx="5657850" cy="191135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546353" y="3777791"/>
              <a:ext cx="1114408" cy="26930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marR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AU" sz="1150" b="1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mmet bold"/>
                  <a:ea typeface="+mn-ea"/>
                  <a:cs typeface="+mn-cs"/>
                </a:rPr>
                <a:t>Current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52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A group of 3 - 5</a:t>
            </a:r>
          </a:p>
          <a:p>
            <a:pPr lvl="0"/>
            <a:r>
              <a:rPr lang="en-AU" dirty="0"/>
              <a:t>1 Arduino</a:t>
            </a:r>
          </a:p>
          <a:p>
            <a:pPr lvl="0"/>
            <a:r>
              <a:rPr lang="en-AU" dirty="0"/>
              <a:t>The USB Cable that fits your Arduino</a:t>
            </a:r>
          </a:p>
          <a:p>
            <a:pPr lvl="0"/>
            <a:r>
              <a:rPr lang="en-AU" dirty="0"/>
              <a:t>2 Joysticks (Although if you like a design that uses only 1 that’s fine)</a:t>
            </a:r>
          </a:p>
          <a:p>
            <a:pPr lvl="0"/>
            <a:r>
              <a:rPr lang="en-AU" dirty="0"/>
              <a:t>Any other buttons and switches you want for your design.</a:t>
            </a:r>
          </a:p>
          <a:p>
            <a:pPr lvl="0"/>
            <a:r>
              <a:rPr lang="en-AU" dirty="0"/>
              <a:t>A laptop with the </a:t>
            </a:r>
            <a:r>
              <a:rPr lang="en-AU" dirty="0" err="1"/>
              <a:t>BLUEsat</a:t>
            </a:r>
            <a:r>
              <a:rPr lang="en-AU" dirty="0"/>
              <a:t> Development Environment setup on it.</a:t>
            </a:r>
          </a:p>
          <a:p>
            <a:pPr lvl="0"/>
            <a:r>
              <a:rPr lang="en-AU" dirty="0"/>
              <a:t>Some jumper cables.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588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Build a (simplified) controller for the Rover.</a:t>
            </a:r>
          </a:p>
          <a:p>
            <a:r>
              <a:rPr lang="en-AU" dirty="0"/>
              <a:t>The direction and speed of the Rover will be encoded using LEDs.</a:t>
            </a:r>
          </a:p>
          <a:p>
            <a:r>
              <a:rPr lang="en-AU" dirty="0"/>
              <a:t>We need to control:</a:t>
            </a:r>
          </a:p>
          <a:p>
            <a:pPr lvl="1"/>
            <a:r>
              <a:rPr lang="en-AU" dirty="0"/>
              <a:t>Direction, using x and y.</a:t>
            </a:r>
          </a:p>
          <a:p>
            <a:pPr lvl="1"/>
            <a:r>
              <a:rPr lang="en-AU" dirty="0"/>
              <a:t>The speed velocity of the Rover.</a:t>
            </a:r>
          </a:p>
          <a:p>
            <a:pPr lvl="1"/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2" r="6623" b="5279"/>
          <a:stretch/>
        </p:blipFill>
        <p:spPr>
          <a:xfrm>
            <a:off x="8020424" y="3398659"/>
            <a:ext cx="3964117" cy="26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Get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If you missed Raghav’s talk earlier you’ll need to setup our development environment on at least one computer. </a:t>
            </a:r>
            <a:r>
              <a:rPr lang="en-AU" i="1" dirty="0"/>
              <a:t>(There’s sheets with instructions on them)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 Go to </a:t>
            </a:r>
            <a:r>
              <a:rPr lang="en-AU" u="sng" dirty="0"/>
              <a:t>https://www.arduino.cc/en/Main/Software</a:t>
            </a:r>
            <a:r>
              <a:rPr lang="en-AU" dirty="0"/>
              <a:t> Download the Arduino IDE.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  <a:p>
            <a:pPr marL="457200" indent="-457200">
              <a:buFont typeface="+mj-lt"/>
              <a:buAutoNum type="arabicPeriod"/>
            </a:pPr>
            <a:endParaRPr lang="en-AU" dirty="0"/>
          </a:p>
          <a:p>
            <a:pPr marL="457200" indent="-457200">
              <a:buFont typeface="+mj-lt"/>
              <a:buAutoNum type="arabicPeriod"/>
            </a:pPr>
            <a:endParaRPr lang="en-AU" dirty="0"/>
          </a:p>
          <a:p>
            <a:pPr marL="457200" indent="-457200">
              <a:buFont typeface="+mj-lt"/>
              <a:buAutoNum type="arabicPeriod"/>
            </a:pPr>
            <a:endParaRPr lang="en-AU" dirty="0"/>
          </a:p>
          <a:p>
            <a:pPr marL="457200" indent="-457200">
              <a:buFont typeface="+mj-lt"/>
              <a:buAutoNum type="arabicPeriod"/>
            </a:pPr>
            <a:endParaRPr lang="en-AU" dirty="0"/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Download the code from </a:t>
            </a:r>
            <a:r>
              <a:rPr lang="en-AU" u="sng" dirty="0"/>
              <a:t>https://raw.githubusercontent.com/bluesat/arduino_joystick/master/2019/arduino_joystick_2019.ino</a:t>
            </a:r>
            <a:r>
              <a:rPr lang="en-AU" dirty="0"/>
              <a:t> and copy it into a new Arduino file (.</a:t>
            </a:r>
            <a:r>
              <a:rPr lang="en-AU" dirty="0" err="1"/>
              <a:t>ino</a:t>
            </a:r>
            <a:r>
              <a:rPr lang="en-AU" dirty="0"/>
              <a:t>).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007" r="3820" b="7154"/>
          <a:stretch/>
        </p:blipFill>
        <p:spPr bwMode="auto">
          <a:xfrm>
            <a:off x="3466091" y="2467928"/>
            <a:ext cx="3442970" cy="1517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51437" y="3226212"/>
            <a:ext cx="975995" cy="404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sp>
        <p:nvSpPr>
          <p:cNvPr id="6" name="Rectangle 5"/>
          <p:cNvSpPr/>
          <p:nvPr/>
        </p:nvSpPr>
        <p:spPr>
          <a:xfrm>
            <a:off x="5751436" y="2798294"/>
            <a:ext cx="975995" cy="146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216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sz="4400" dirty="0"/>
              <a:t>Wiring 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A99A2-8C22-4451-BDB2-80511F61A9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64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sz="4000" dirty="0"/>
              <a:t>Code 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FA51-999D-4CC6-9901-9774A100B9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538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463F-184D-451A-8B00-5E6D38C1A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Lost? Clues on where to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E143-26DE-48D5-836D-F32AAE19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Look through the Arduino Resource to see:</a:t>
            </a:r>
          </a:p>
          <a:p>
            <a:pPr lvl="1"/>
            <a:r>
              <a:rPr lang="en-AU" dirty="0"/>
              <a:t>How the Joystick and LEDs are connected.</a:t>
            </a:r>
          </a:p>
          <a:p>
            <a:pPr lvl="1"/>
            <a:r>
              <a:rPr lang="en-AU" dirty="0"/>
              <a:t>A reference for useful functions.</a:t>
            </a:r>
          </a:p>
          <a:p>
            <a:r>
              <a:rPr lang="en-AU" dirty="0"/>
              <a:t>There are also example codes that go along with these devices so try them out see how they work</a:t>
            </a:r>
          </a:p>
          <a:p>
            <a:r>
              <a:rPr lang="en-AU" dirty="0"/>
              <a:t>Edit the necessary places with your own pieces of code 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r>
              <a:rPr lang="en-AU" dirty="0"/>
              <a:t>Go talk to a demonstrator. We will try to get the GUI version of this activity working!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E7F65C-EF59-4C6D-8692-108C3DD87229}"/>
              </a:ext>
            </a:extLst>
          </p:cNvPr>
          <p:cNvSpPr txBox="1">
            <a:spLocks/>
          </p:cNvSpPr>
          <p:nvPr/>
        </p:nvSpPr>
        <p:spPr>
          <a:xfrm>
            <a:off x="571500" y="4074401"/>
            <a:ext cx="10972800" cy="7920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kern="1200" baseline="0">
                <a:solidFill>
                  <a:schemeClr val="bg1"/>
                </a:solidFill>
                <a:latin typeface="Sommet" pitchFamily="50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9pPr>
          </a:lstStyle>
          <a:p>
            <a:r>
              <a:rPr lang="en-AU" dirty="0"/>
              <a:t>To easy? Want a challenge? Damn, you are </a:t>
            </a:r>
            <a:r>
              <a:rPr lang="en-AU" dirty="0" err="1"/>
              <a:t>goood</a:t>
            </a:r>
            <a:r>
              <a:rPr lang="en-AU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5022682"/>
      </p:ext>
    </p:extLst>
  </p:cSld>
  <p:clrMapOvr>
    <a:masterClrMapping/>
  </p:clrMapOvr>
</p:sld>
</file>

<file path=ppt/theme/theme1.xml><?xml version="1.0" encoding="utf-8"?>
<a:theme xmlns:a="http://schemas.openxmlformats.org/drawingml/2006/main" name="bluesat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NSW">
      <a:majorFont>
        <a:latin typeface="Somme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uesat" id="{CB248A17-4900-431A-A592-F426058A907F}" vid="{739CBD1E-8134-4171-9276-82DDAB177D5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bluesat</Template>
  <TotalTime>185</TotalTime>
  <Words>429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Courier New</vt:lpstr>
      <vt:lpstr>Microsoft Sans Serif</vt:lpstr>
      <vt:lpstr>Sommet</vt:lpstr>
      <vt:lpstr>Sommet bold</vt:lpstr>
      <vt:lpstr>Sommet bold</vt:lpstr>
      <vt:lpstr>Wingdings</vt:lpstr>
      <vt:lpstr>bluesat</vt:lpstr>
      <vt:lpstr>PowerPoint Presentation</vt:lpstr>
      <vt:lpstr>What is an Arduino?</vt:lpstr>
      <vt:lpstr>Why?</vt:lpstr>
      <vt:lpstr>What you need</vt:lpstr>
      <vt:lpstr>Aim</vt:lpstr>
      <vt:lpstr>Get Setup</vt:lpstr>
      <vt:lpstr>PowerPoint Presentation</vt:lpstr>
      <vt:lpstr>PowerPoint Presentation</vt:lpstr>
      <vt:lpstr>Lost? Clues on where to start?</vt:lpstr>
      <vt:lpstr>Feedback?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 J.E Day</dc:creator>
  <cp:lastModifiedBy>Ricky Qu</cp:lastModifiedBy>
  <cp:revision>28</cp:revision>
  <dcterms:created xsi:type="dcterms:W3CDTF">2017-03-03T06:47:35Z</dcterms:created>
  <dcterms:modified xsi:type="dcterms:W3CDTF">2019-09-13T05:30:58Z</dcterms:modified>
</cp:coreProperties>
</file>